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272808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готельно-ресторанному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301208"/>
            <a:ext cx="6400800" cy="76964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у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діючого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та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 та </a:t>
            </a:r>
            <a:r>
              <a:rPr lang="ru-RU" dirty="0" err="1" smtClean="0"/>
              <a:t>відстежувати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управляти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, </a:t>
            </a:r>
            <a:r>
              <a:rPr lang="ru-RU" dirty="0" err="1" smtClean="0"/>
              <a:t>приймати</a:t>
            </a:r>
            <a:r>
              <a:rPr lang="ru-RU" smtClean="0"/>
              <a:t> рішення</a:t>
            </a:r>
            <a:r>
              <a:rPr lang="ru-RU" dirty="0" smtClean="0"/>
              <a:t> у </a:t>
            </a:r>
            <a:r>
              <a:rPr lang="ru-RU" dirty="0" err="1" smtClean="0"/>
              <a:t>господарській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та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7916416" cy="5724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err="1" smtClean="0"/>
              <a:t>Готельне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динамічно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та </a:t>
            </a:r>
            <a:r>
              <a:rPr lang="ru-RU" dirty="0" err="1" smtClean="0"/>
              <a:t>інвестується</a:t>
            </a:r>
            <a:r>
              <a:rPr lang="ru-RU" dirty="0" smtClean="0"/>
              <a:t> як </a:t>
            </a:r>
            <a:r>
              <a:rPr lang="ru-RU" dirty="0" err="1" smtClean="0"/>
              <a:t>важлива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туризму та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яка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приносити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та активно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еконо</a:t>
            </a:r>
            <a:r>
              <a:rPr lang="ru-RU" dirty="0" smtClean="0"/>
              <a:t> </a:t>
            </a:r>
            <a:r>
              <a:rPr lang="ru-RU" dirty="0" err="1" smtClean="0"/>
              <a:t>мічному</a:t>
            </a:r>
            <a:r>
              <a:rPr lang="ru-RU" dirty="0" smtClean="0"/>
              <a:t> </a:t>
            </a:r>
            <a:r>
              <a:rPr lang="ru-RU" dirty="0" err="1" smtClean="0"/>
              <a:t>розвиткові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У час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ту </a:t>
            </a:r>
            <a:r>
              <a:rPr lang="ru-RU" dirty="0" err="1" smtClean="0"/>
              <a:t>ристів</a:t>
            </a:r>
            <a:r>
              <a:rPr lang="ru-RU" dirty="0" smtClean="0"/>
              <a:t> та </a:t>
            </a:r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конкурентної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на ринку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проблемою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зіткнулись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вітчизняні</a:t>
            </a:r>
            <a:r>
              <a:rPr lang="ru-RU" dirty="0" smtClean="0"/>
              <a:t> </a:t>
            </a:r>
            <a:r>
              <a:rPr lang="ru-RU" dirty="0" err="1" smtClean="0"/>
              <a:t>вироб</a:t>
            </a:r>
            <a:r>
              <a:rPr lang="ru-RU" dirty="0" smtClean="0"/>
              <a:t> </a:t>
            </a:r>
            <a:r>
              <a:rPr lang="ru-RU" dirty="0" err="1" smtClean="0"/>
              <a:t>ники</a:t>
            </a:r>
            <a:r>
              <a:rPr lang="ru-RU" dirty="0" smtClean="0"/>
              <a:t>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пріоритет</a:t>
            </a:r>
            <a:r>
              <a:rPr lang="ru-RU" dirty="0" smtClean="0"/>
              <a:t> </a:t>
            </a:r>
            <a:r>
              <a:rPr lang="ru-RU" dirty="0" err="1" smtClean="0"/>
              <a:t>споживачам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спонукає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госпо</a:t>
            </a:r>
            <a:r>
              <a:rPr lang="ru-RU" dirty="0" smtClean="0"/>
              <a:t> </a:t>
            </a:r>
            <a:r>
              <a:rPr lang="ru-RU" dirty="0" err="1" smtClean="0"/>
              <a:t>дарства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комплексну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яка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соці</a:t>
            </a:r>
            <a:r>
              <a:rPr lang="ru-RU" dirty="0" smtClean="0"/>
              <a:t> </a:t>
            </a:r>
            <a:r>
              <a:rPr lang="ru-RU" dirty="0" err="1" smtClean="0"/>
              <a:t>альні</a:t>
            </a:r>
            <a:r>
              <a:rPr lang="ru-RU" dirty="0" smtClean="0"/>
              <a:t>, </a:t>
            </a:r>
            <a:r>
              <a:rPr lang="ru-RU" dirty="0" err="1" smtClean="0"/>
              <a:t>економічні</a:t>
            </a:r>
            <a:r>
              <a:rPr lang="ru-RU" dirty="0" smtClean="0"/>
              <a:t>, </a:t>
            </a:r>
            <a:r>
              <a:rPr lang="ru-RU" dirty="0" err="1" smtClean="0"/>
              <a:t>технічні</a:t>
            </a:r>
            <a:r>
              <a:rPr lang="ru-RU" dirty="0" smtClean="0"/>
              <a:t>,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060432" cy="6084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споживача</a:t>
            </a:r>
            <a:r>
              <a:rPr lang="ru-RU" dirty="0" smtClean="0"/>
              <a:t> та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На </a:t>
            </a:r>
            <a:r>
              <a:rPr lang="ru-RU" dirty="0" err="1" smtClean="0"/>
              <a:t>дання</a:t>
            </a:r>
            <a:r>
              <a:rPr lang="ru-RU" dirty="0" smtClean="0"/>
              <a:t> </a:t>
            </a:r>
            <a:r>
              <a:rPr lang="ru-RU" dirty="0" err="1" smtClean="0"/>
              <a:t>якісних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відвідувачам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збільшенню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ре </a:t>
            </a:r>
            <a:r>
              <a:rPr lang="ru-RU" dirty="0" err="1" smtClean="0"/>
              <a:t>алізації</a:t>
            </a:r>
            <a:r>
              <a:rPr lang="ru-RU" dirty="0" smtClean="0"/>
              <a:t>,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зростанню</a:t>
            </a:r>
            <a:r>
              <a:rPr lang="ru-RU" dirty="0" smtClean="0"/>
              <a:t> престижу </a:t>
            </a:r>
            <a:r>
              <a:rPr lang="ru-RU" dirty="0" err="1" smtClean="0"/>
              <a:t>готелю</a:t>
            </a:r>
            <a:r>
              <a:rPr lang="ru-RU" dirty="0" smtClean="0"/>
              <a:t>.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поліпшеної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споживчої</a:t>
            </a:r>
            <a:r>
              <a:rPr lang="ru-RU" dirty="0" smtClean="0"/>
              <a:t> вар </a:t>
            </a:r>
            <a:r>
              <a:rPr lang="ru-RU" dirty="0" err="1" smtClean="0"/>
              <a:t>тості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та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ru-RU" dirty="0" smtClean="0"/>
              <a:t> не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організаційної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методик,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повідальність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оперативного характеру,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систематично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підтверджуються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достатньої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впевненості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заходи,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маркетингову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неправомірно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ототожнювати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задовольняють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потреби, 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абстрактні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Специфічними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є: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збігається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збереженню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накопиченню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вступає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безпосередній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споживачем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товарного ринку, де товар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го тельному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транспорту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попит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коливається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циклів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людей; так,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добові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тижневі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місячні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. – 2010. – № 2 (366). 42. </a:t>
            </a:r>
            <a:r>
              <a:rPr lang="ru-RU" dirty="0" err="1" smtClean="0"/>
              <a:t>Харчова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. – 2009. – № 6 (358).</a:t>
            </a:r>
          </a:p>
          <a:p>
            <a:r>
              <a:rPr lang="ru-RU" dirty="0" smtClean="0"/>
              <a:t>Шаповал </a:t>
            </a:r>
            <a:r>
              <a:rPr lang="en-US" dirty="0" smtClean="0"/>
              <a:t>M.I. </a:t>
            </a:r>
            <a:r>
              <a:rPr lang="ru-RU" dirty="0" smtClean="0"/>
              <a:t>Менеджмент </a:t>
            </a:r>
            <a:r>
              <a:rPr lang="ru-RU" dirty="0" err="1" smtClean="0"/>
              <a:t>якості</a:t>
            </a:r>
            <a:r>
              <a:rPr lang="ru-RU" dirty="0" smtClean="0"/>
              <a:t> / </a:t>
            </a:r>
            <a:r>
              <a:rPr lang="en-US" dirty="0" smtClean="0"/>
              <a:t>M.I. </a:t>
            </a:r>
            <a:r>
              <a:rPr lang="ru-RU" dirty="0" smtClean="0"/>
              <a:t>Шаповал. – К.: </a:t>
            </a:r>
            <a:r>
              <a:rPr lang="ru-RU" dirty="0" err="1" smtClean="0"/>
              <a:t>Т-во</a:t>
            </a:r>
            <a:r>
              <a:rPr lang="ru-RU" dirty="0" smtClean="0"/>
              <a:t> «</a:t>
            </a:r>
            <a:r>
              <a:rPr lang="ru-RU" dirty="0" err="1" smtClean="0"/>
              <a:t>Знання</a:t>
            </a:r>
            <a:r>
              <a:rPr lang="ru-RU" dirty="0" smtClean="0"/>
              <a:t>», 2008. – 475 с. </a:t>
            </a:r>
          </a:p>
          <a:p>
            <a:r>
              <a:rPr lang="ru-RU" dirty="0" smtClean="0"/>
              <a:t>Шаповал М.І.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 / </a:t>
            </a:r>
            <a:r>
              <a:rPr lang="en-US" dirty="0" smtClean="0"/>
              <a:t>M.I. </a:t>
            </a:r>
            <a:r>
              <a:rPr lang="ru-RU" dirty="0" smtClean="0"/>
              <a:t>Шаповал. – К., 2000. </a:t>
            </a:r>
          </a:p>
          <a:p>
            <a:r>
              <a:rPr lang="ru-RU" dirty="0" err="1" smtClean="0"/>
              <a:t>Щедріна</a:t>
            </a:r>
            <a:r>
              <a:rPr lang="ru-RU" dirty="0" smtClean="0"/>
              <a:t> Т. </a:t>
            </a:r>
            <a:r>
              <a:rPr lang="ru-RU" dirty="0" err="1" smtClean="0"/>
              <a:t>Оптимальні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сертифікації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/ Т. </a:t>
            </a:r>
            <a:r>
              <a:rPr lang="ru-RU" dirty="0" err="1" smtClean="0"/>
              <a:t>Щедріна</a:t>
            </a:r>
            <a:r>
              <a:rPr lang="ru-RU" dirty="0" smtClean="0"/>
              <a:t> // </a:t>
            </a:r>
            <a:r>
              <a:rPr lang="ru-RU" dirty="0" err="1" smtClean="0"/>
              <a:t>Розбудова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– 2003. – № 10. – С. 35–38.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502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«Управління якістю продукції та послуг готельно-ресторанному господарстві»</vt:lpstr>
      <vt:lpstr>Компетентності:</vt:lpstr>
      <vt:lpstr>Слайд 3</vt:lpstr>
      <vt:lpstr>Слайд 4</vt:lpstr>
      <vt:lpstr>Слайд 5</vt:lpstr>
      <vt:lpstr>Слайд 6</vt:lpstr>
      <vt:lpstr>Слайд 7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«Управління якістю продукції та послуг готельно-ресторанному господарстві»</dc:title>
  <dc:creator>Юдін Ілля Дмитрович</dc:creator>
  <cp:lastModifiedBy>iyudin</cp:lastModifiedBy>
  <cp:revision>2</cp:revision>
  <dcterms:created xsi:type="dcterms:W3CDTF">2021-01-30T14:49:52Z</dcterms:created>
  <dcterms:modified xsi:type="dcterms:W3CDTF">2021-01-30T15:12:27Z</dcterms:modified>
</cp:coreProperties>
</file>